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3" r:id="rId3"/>
    <p:sldId id="285" r:id="rId4"/>
    <p:sldId id="286" r:id="rId5"/>
    <p:sldId id="275" r:id="rId6"/>
    <p:sldId id="291" r:id="rId7"/>
    <p:sldId id="278" r:id="rId8"/>
    <p:sldId id="293" r:id="rId9"/>
    <p:sldId id="294" r:id="rId10"/>
    <p:sldId id="295" r:id="rId11"/>
    <p:sldId id="296" r:id="rId12"/>
    <p:sldId id="280" r:id="rId13"/>
    <p:sldId id="284" r:id="rId14"/>
    <p:sldId id="281" r:id="rId15"/>
    <p:sldId id="26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 varScale="1">
        <p:scale>
          <a:sx n="116" d="100"/>
          <a:sy n="116" d="100"/>
        </p:scale>
        <p:origin x="97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4T10:02:48.815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6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1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1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79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766290" y="5699326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Zhanwang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Peng</a:t>
            </a:r>
          </a:p>
        </p:txBody>
      </p: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7D4DC6-CABE-4625-926E-B86168B8AE42}"/>
              </a:ext>
            </a:extLst>
          </p:cNvPr>
          <p:cNvSpPr txBox="1"/>
          <p:nvPr/>
        </p:nvSpPr>
        <p:spPr>
          <a:xfrm>
            <a:off x="4823699" y="2671182"/>
            <a:ext cx="716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An Attention-based Graph Neural Network for Heterogeneous Structural Learning </a:t>
            </a:r>
            <a:r>
              <a:rPr lang="zh-CN" altLang="en-US" sz="2400" dirty="0"/>
              <a:t>（</a:t>
            </a:r>
            <a:r>
              <a:rPr lang="en-US" altLang="zh-CN" sz="2400" dirty="0"/>
              <a:t>AAAI 2020</a:t>
            </a:r>
            <a:r>
              <a:rPr lang="zh-CN" altLang="en-US" sz="2400" dirty="0"/>
              <a:t>）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019D13-18E0-4781-BF2F-5E45A8465C91}"/>
              </a:ext>
            </a:extLst>
          </p:cNvPr>
          <p:cNvSpPr/>
          <p:nvPr/>
        </p:nvSpPr>
        <p:spPr>
          <a:xfrm>
            <a:off x="5813168" y="4332443"/>
            <a:ext cx="457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论文链接：</a:t>
            </a:r>
            <a:r>
              <a:rPr lang="en-US" altLang="zh-CN" dirty="0"/>
              <a:t>https://arxiv.org/abs/1912.10832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A50F67-4030-4232-97F3-A07948B37571}"/>
              </a:ext>
            </a:extLst>
          </p:cNvPr>
          <p:cNvSpPr/>
          <p:nvPr/>
        </p:nvSpPr>
        <p:spPr>
          <a:xfrm>
            <a:off x="5813168" y="4827859"/>
            <a:ext cx="4515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代码链接：</a:t>
            </a:r>
            <a:r>
              <a:rPr lang="en-US" altLang="zh-CN" dirty="0"/>
              <a:t>https://github.com/didi/hetsann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2E8875-9108-43C1-AF5B-F81765524014}"/>
              </a:ext>
            </a:extLst>
          </p:cNvPr>
          <p:cNvSpPr txBox="1"/>
          <p:nvPr/>
        </p:nvSpPr>
        <p:spPr>
          <a:xfrm>
            <a:off x="348656" y="1519614"/>
            <a:ext cx="37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Three kinds of extension:</a:t>
            </a:r>
            <a:endParaRPr lang="zh-CN" altLang="en-US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6B2C559-1C5A-482A-8C75-20833F42A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643" y="1549532"/>
            <a:ext cx="2756357" cy="3400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0A33CF-8787-46EA-B798-CD3E10FB3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17" y="2155087"/>
            <a:ext cx="4736460" cy="49784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1D2BE7-6E7E-4E15-AF13-B70D8C726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633" y="3634782"/>
            <a:ext cx="3778734" cy="53746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81B6FC-D224-410E-BD1F-8B0A99368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560" y="4270910"/>
            <a:ext cx="5989733" cy="8133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538DA90-E96E-4EA1-A640-540C94EF7462}"/>
              </a:ext>
            </a:extLst>
          </p:cNvPr>
          <p:cNvSpPr txBox="1"/>
          <p:nvPr/>
        </p:nvSpPr>
        <p:spPr>
          <a:xfrm>
            <a:off x="690734" y="2789249"/>
            <a:ext cx="39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调整注意力打分函数：</a:t>
            </a:r>
          </a:p>
        </p:txBody>
      </p:sp>
    </p:spTree>
    <p:extLst>
      <p:ext uri="{BB962C8B-B14F-4D97-AF65-F5344CB8AC3E}">
        <p14:creationId xmlns:p14="http://schemas.microsoft.com/office/powerpoint/2010/main" val="75496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E25A32-87A6-4DB8-A3FB-AEF99406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36" y="1377699"/>
            <a:ext cx="3507326" cy="39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F63A6D-1028-4096-B532-BF15C20BE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17" y="1377699"/>
            <a:ext cx="4681047" cy="31675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AC7AAF-1E2B-48FD-8FB6-39EBB1361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16" y="2139630"/>
            <a:ext cx="5208717" cy="5601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FC089F-8944-4E3F-9F9A-52A2DF7E8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36" y="2805541"/>
            <a:ext cx="4993612" cy="5131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269BBA-9455-4A46-80F1-7D74183CE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16" y="3618551"/>
            <a:ext cx="5681945" cy="5376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EAF0CB-1580-47C4-95AA-0283A31FA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25" y="4237484"/>
            <a:ext cx="4757225" cy="15592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2440B8-A77E-478C-B4B0-21EAD52F4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136" y="5928575"/>
            <a:ext cx="5145208" cy="31779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FA46DE-125B-4511-BB74-3B258EA28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7828" y="5155672"/>
            <a:ext cx="4681047" cy="51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A6DBB7-49C9-4952-BE80-207868488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95" y="1833804"/>
            <a:ext cx="7352609" cy="45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C6D24-B670-4E21-B742-7B58BFFBAB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769938"/>
            <a:ext cx="12191999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Experiments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303935-F4F0-45A3-BE14-F5F2A5AC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17" y="1992479"/>
            <a:ext cx="9709744" cy="385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9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9BE2EE-4C4C-4E57-B731-BE85B1B6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7" y="1802487"/>
            <a:ext cx="5490425" cy="41928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EEEC67-EF36-4C09-9DF9-445B97EF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92" y="2390003"/>
            <a:ext cx="5745978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2800" dirty="0"/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Introduction</a:t>
            </a:r>
            <a:r>
              <a:rPr lang="en-US" altLang="zh-CN" sz="4000" b="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Approach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Experiments</a:t>
            </a:r>
          </a:p>
          <a:p>
            <a:r>
              <a:rPr lang="en-US" altLang="zh-CN" sz="4000" b="0" dirty="0">
                <a:solidFill>
                  <a:schemeClr val="tx1"/>
                </a:solidFill>
                <a:effectLst/>
              </a:rPr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1D95C-A682-41C0-8188-1EC6B38C22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5E2DC6-277E-4D5F-825E-D4689FC13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428" y="1262858"/>
            <a:ext cx="6415506" cy="49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AB5FC-D5FC-4B81-931B-88EB5DE4BA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Introduction</a:t>
            </a:r>
            <a:endParaRPr lang="zh-CN" altLang="en-US" sz="3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78FA86-192F-48BB-B604-D685EF05C2C8}"/>
              </a:ext>
            </a:extLst>
          </p:cNvPr>
          <p:cNvSpPr/>
          <p:nvPr/>
        </p:nvSpPr>
        <p:spPr>
          <a:xfrm>
            <a:off x="718191" y="1517134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Two predominant problems of meta-path:</a:t>
            </a:r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823135-38F2-4CA5-BCA8-FCB59F89C17D}"/>
              </a:ext>
            </a:extLst>
          </p:cNvPr>
          <p:cNvSpPr/>
          <p:nvPr/>
        </p:nvSpPr>
        <p:spPr>
          <a:xfrm>
            <a:off x="1580444" y="2941719"/>
            <a:ext cx="9414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the scheme of meta-path relies on experts, and it is hard to exhaustively enumerate and select valuable meta-path schemes by hand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the information passing by the meta-path, such as features of heterogeneous nodes or edges, is lost in the process of generating meta-path based node pairs, and it may even lead to an inferior embedding performance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328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B191B2-EDD3-46DE-AB2E-CE16B89F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5" y="1704315"/>
            <a:ext cx="10966130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38A3FA-8DAB-4134-886B-715F2FA0A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3" y="2403581"/>
            <a:ext cx="1089754" cy="3048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F62034-4AE3-431A-89AE-DB46C2587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095" y="3019810"/>
            <a:ext cx="1821338" cy="3734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0295B7-6749-4853-B84B-0D44F469D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924" y="3561709"/>
            <a:ext cx="350550" cy="3581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A65F85-E699-4BA4-B4CB-ACAD89973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1" y="3561709"/>
            <a:ext cx="2827265" cy="3734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954107-D33C-4EAA-AC6C-0F23A547C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073" y="4261588"/>
            <a:ext cx="1447925" cy="3734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6E5C811-F02D-497E-AD6F-0B0339730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199" y="5019041"/>
            <a:ext cx="4740051" cy="3429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DF121FF-4499-422A-BD12-5D06CFAAD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073" y="5718920"/>
            <a:ext cx="5471634" cy="3657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EA611F-E533-4B4A-84FD-3FA736F32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2536" y="2441826"/>
            <a:ext cx="4359018" cy="37341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031E709-86EE-441C-86CB-E3ECF2D7DC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2912" y="3417953"/>
            <a:ext cx="1524132" cy="35817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E77ADC-B7EF-45A4-9D3A-25CD3251FEF6}"/>
              </a:ext>
            </a:extLst>
          </p:cNvPr>
          <p:cNvSpPr txBox="1"/>
          <p:nvPr/>
        </p:nvSpPr>
        <p:spPr>
          <a:xfrm>
            <a:off x="7397012" y="3410332"/>
            <a:ext cx="1038577" cy="37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Target: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675DE26-3DCE-4170-AE31-39C0A74C66CA}"/>
              </a:ext>
            </a:extLst>
          </p:cNvPr>
          <p:cNvSpPr/>
          <p:nvPr/>
        </p:nvSpPr>
        <p:spPr>
          <a:xfrm>
            <a:off x="1208432" y="1634224"/>
            <a:ext cx="2327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The basic concept: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77762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72D728-5D93-4A7B-860A-BB667FC61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8" y="1483865"/>
            <a:ext cx="10849124" cy="41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7711B49-563C-433F-971D-3E8A8933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63" y="2743646"/>
            <a:ext cx="2773920" cy="4496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8921223-1631-4ADB-A28E-F9E91EAB6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641" y="2678904"/>
            <a:ext cx="731583" cy="4343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03DFFB8-F709-4415-B66F-5EB494845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663" y="3269474"/>
            <a:ext cx="5236913" cy="33521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B5F4E9-DD9B-4CFC-B80F-E6A4A5F37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663" y="3846343"/>
            <a:ext cx="4671465" cy="5639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F2FE1E9-F944-4DD9-803D-4AB46159C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013" y="4486481"/>
            <a:ext cx="3106140" cy="4934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BCA757A-8818-48D5-AE9D-440600CA2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663" y="5015504"/>
            <a:ext cx="2890730" cy="67000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4AE589A-1813-46B0-AFE7-60BBE7985CFC}"/>
              </a:ext>
            </a:extLst>
          </p:cNvPr>
          <p:cNvSpPr/>
          <p:nvPr/>
        </p:nvSpPr>
        <p:spPr>
          <a:xfrm>
            <a:off x="584408" y="1369459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Transformation Operation: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095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4AE589A-1813-46B0-AFE7-60BBE7985CFC}"/>
              </a:ext>
            </a:extLst>
          </p:cNvPr>
          <p:cNvSpPr/>
          <p:nvPr/>
        </p:nvSpPr>
        <p:spPr>
          <a:xfrm>
            <a:off x="584408" y="1369459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Transformation Operation: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0667EA-1075-43CC-9AC9-3E632F60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988" y="2249819"/>
            <a:ext cx="2602865" cy="294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026441-3102-4BF4-8004-58FC4A6D2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05" y="2819821"/>
            <a:ext cx="4621254" cy="5112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E2FB742-D78E-4584-BFCF-CFAD014D634A}"/>
              </a:ext>
            </a:extLst>
          </p:cNvPr>
          <p:cNvSpPr txBox="1"/>
          <p:nvPr/>
        </p:nvSpPr>
        <p:spPr>
          <a:xfrm>
            <a:off x="394705" y="2269554"/>
            <a:ext cx="1197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注意力打分函数：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F34680-AA1F-49D4-A519-2463259EC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38" y="3429000"/>
            <a:ext cx="4691992" cy="5898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3D5C5B-044A-4F5F-A5E4-49C2D80D2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05" y="4039576"/>
            <a:ext cx="2960288" cy="4389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996498-4BAB-4E22-B76C-AF127B0C4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29" y="4493158"/>
            <a:ext cx="4119909" cy="3008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A930F9-C087-4F40-91F0-CC5F5D203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45" y="5149565"/>
            <a:ext cx="4800199" cy="5898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42997C-56BC-442D-B8E0-A3C72C737F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82226"/>
            <a:ext cx="4892464" cy="7239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750E35-A20A-4D37-B8E0-9B6CC7FD5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941" y="3426633"/>
            <a:ext cx="4370262" cy="7400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7B3A2A-9B6F-4B72-B155-3528778BB4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380" y="5693487"/>
            <a:ext cx="3330785" cy="6233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84FD6F4-6816-4748-A5E3-6F79A54B64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9099" y="4337369"/>
            <a:ext cx="1256465" cy="4389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BA67DAC-409A-4795-8E61-FA8F637A81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129929"/>
            <a:ext cx="258540" cy="279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FE1739C-40FF-4F2F-B22B-85B525D98BE9}"/>
                  </a:ext>
                </a:extLst>
              </p:cNvPr>
              <p:cNvSpPr txBox="1"/>
              <p:nvPr/>
            </p:nvSpPr>
            <p:spPr>
              <a:xfrm>
                <a:off x="6449098" y="5090511"/>
                <a:ext cx="5595983" cy="395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=softmax(full-connection(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+mj-ea"/>
                          </a:rPr>
                          <m:t>𝐡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CN" dirty="0"/>
                  <a:t>))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FE1739C-40FF-4F2F-B22B-85B525D9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098" y="5090511"/>
                <a:ext cx="5595983" cy="395621"/>
              </a:xfrm>
              <a:prstGeom prst="rect">
                <a:avLst/>
              </a:prstGeom>
              <a:blipFill>
                <a:blip r:embed="rId14"/>
                <a:stretch>
                  <a:fillRect l="-980"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46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24031</TotalTime>
  <Words>182</Words>
  <Application>Microsoft Office PowerPoint</Application>
  <PresentationFormat>宽屏</PresentationFormat>
  <Paragraphs>59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黑体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Introduction </vt:lpstr>
      <vt:lpstr>Introduction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彭 展望</cp:lastModifiedBy>
  <cp:revision>900</cp:revision>
  <dcterms:created xsi:type="dcterms:W3CDTF">2017-04-22T07:59:29Z</dcterms:created>
  <dcterms:modified xsi:type="dcterms:W3CDTF">2020-06-11T06:56:16Z</dcterms:modified>
</cp:coreProperties>
</file>